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2022.10.15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51B3C2-26CF-DD1B-91CF-90AEAC8C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BAECDF5-4BDE-8700-234A-1FCF88E6C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845476C-0F59-3656-FF64-2A0C30627E92}"/>
              </a:ext>
            </a:extLst>
          </p:cNvPr>
          <p:cNvSpPr txBox="1"/>
          <p:nvPr/>
        </p:nvSpPr>
        <p:spPr>
          <a:xfrm>
            <a:off x="1929493" y="859972"/>
            <a:ext cx="3341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乌龟回家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025218-1652-704F-B65D-E5A97EBAEE88}"/>
              </a:ext>
            </a:extLst>
          </p:cNvPr>
          <p:cNvSpPr txBox="1"/>
          <p:nvPr/>
        </p:nvSpPr>
        <p:spPr>
          <a:xfrm>
            <a:off x="574902" y="6433457"/>
            <a:ext cx="604157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Maya Fowler     Katrin </a:t>
            </a:r>
            <a:r>
              <a:rPr lang="en-US" altLang="zh-CN" sz="2000" dirty="0" err="1"/>
              <a:t>Coetzer</a:t>
            </a:r>
            <a:r>
              <a:rPr lang="en-US" altLang="zh-CN" sz="2000" dirty="0"/>
              <a:t>     Damian Gibbs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609B71-1998-EA09-E6FB-21BD2EA5E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80679D-2A9D-6C21-9AA0-DE4FF5B222E2}"/>
              </a:ext>
            </a:extLst>
          </p:cNvPr>
          <p:cNvSpPr txBox="1"/>
          <p:nvPr/>
        </p:nvSpPr>
        <p:spPr>
          <a:xfrm>
            <a:off x="8240485" y="1921785"/>
            <a:ext cx="5486400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“没，但我可以帮你们找！”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瓢虫跳上了乌龟的壳。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乌龟背着蜗牛、麻雀和瓢虫继续往前走。他们找了又找，但没有房子的影子。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起风了。</a:t>
            </a:r>
          </a:p>
        </p:txBody>
      </p:sp>
    </p:spTree>
    <p:extLst>
      <p:ext uri="{BB962C8B-B14F-4D97-AF65-F5344CB8AC3E}">
        <p14:creationId xmlns:p14="http://schemas.microsoft.com/office/powerpoint/2010/main" val="84944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D21ECC-8AF7-DCD0-D201-7AA5A128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65D15A-465F-D054-7667-43DD11F0E60A}"/>
              </a:ext>
            </a:extLst>
          </p:cNvPr>
          <p:cNvSpPr txBox="1"/>
          <p:nvPr/>
        </p:nvSpPr>
        <p:spPr>
          <a:xfrm>
            <a:off x="598714" y="337458"/>
            <a:ext cx="4963885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“你在找什么吗？”老鼠问。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“我在找我的房子，你见过吗？”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“没，但我可以帮你找！”</a:t>
            </a:r>
          </a:p>
        </p:txBody>
      </p:sp>
    </p:spTree>
    <p:extLst>
      <p:ext uri="{BB962C8B-B14F-4D97-AF65-F5344CB8AC3E}">
        <p14:creationId xmlns:p14="http://schemas.microsoft.com/office/powerpoint/2010/main" val="123329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4A20ED-8D6E-4993-0A85-3B7A62FFA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8EED08-6C9C-2819-7195-ECAA847C8C66}"/>
              </a:ext>
            </a:extLst>
          </p:cNvPr>
          <p:cNvSpPr txBox="1"/>
          <p:nvPr/>
        </p:nvSpPr>
        <p:spPr>
          <a:xfrm>
            <a:off x="1600880" y="424543"/>
            <a:ext cx="391817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老鼠跳到乌龟的背上。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乌龟背着蜗牛、麻雀、瓢虫和老鼠继续往前走。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A71E6D-C0C9-48B6-4BE3-5E404EF56408}"/>
              </a:ext>
            </a:extLst>
          </p:cNvPr>
          <p:cNvSpPr txBox="1"/>
          <p:nvPr/>
        </p:nvSpPr>
        <p:spPr>
          <a:xfrm>
            <a:off x="8207829" y="424543"/>
            <a:ext cx="4942114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他们找了又找，但没有房子的影子。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风将落叶吹起，绕着乌龟转圈。</a:t>
            </a:r>
          </a:p>
        </p:txBody>
      </p:sp>
    </p:spTree>
    <p:extLst>
      <p:ext uri="{BB962C8B-B14F-4D97-AF65-F5344CB8AC3E}">
        <p14:creationId xmlns:p14="http://schemas.microsoft.com/office/powerpoint/2010/main" val="158745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6AF54E-C4AA-765B-DAFF-F3A07902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4A253F-896E-3120-A7BA-AAB9A761BA48}"/>
              </a:ext>
            </a:extLst>
          </p:cNvPr>
          <p:cNvSpPr txBox="1"/>
          <p:nvPr/>
        </p:nvSpPr>
        <p:spPr>
          <a:xfrm>
            <a:off x="8414658" y="2198784"/>
            <a:ext cx="5246914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风越来越大，天空变得阴沉。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“我的房子在哪儿呢？”乌龟叹了口气。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雷声轰隆，闪电划过，下雨了。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“乌龟的房子在哪儿呢？”蜗牛、麻雀、瓢虫和老鼠问。</a:t>
            </a:r>
          </a:p>
        </p:txBody>
      </p:sp>
    </p:spTree>
    <p:extLst>
      <p:ext uri="{BB962C8B-B14F-4D97-AF65-F5344CB8AC3E}">
        <p14:creationId xmlns:p14="http://schemas.microsoft.com/office/powerpoint/2010/main" val="133142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F394C4-7980-B882-528F-57203824F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FFF824-23FF-2412-8D06-FCE70F7392F3}"/>
              </a:ext>
            </a:extLst>
          </p:cNvPr>
          <p:cNvSpPr txBox="1"/>
          <p:nvPr/>
        </p:nvSpPr>
        <p:spPr>
          <a:xfrm>
            <a:off x="9546772" y="500743"/>
            <a:ext cx="4517572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一整旋风吹来，将蜗牛、麻雀、瓢虫和老鼠从乌龟背上吹了下去。</a:t>
            </a:r>
          </a:p>
        </p:txBody>
      </p:sp>
    </p:spTree>
    <p:extLst>
      <p:ext uri="{BB962C8B-B14F-4D97-AF65-F5344CB8AC3E}">
        <p14:creationId xmlns:p14="http://schemas.microsoft.com/office/powerpoint/2010/main" val="322779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5F8134-CD7A-9C39-DB46-D0C67C9A2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6C1CDA-7375-2F8E-05A9-D47F1251A054}"/>
              </a:ext>
            </a:extLst>
          </p:cNvPr>
          <p:cNvSpPr txBox="1"/>
          <p:nvPr/>
        </p:nvSpPr>
        <p:spPr>
          <a:xfrm>
            <a:off x="8969828" y="3352800"/>
            <a:ext cx="4212772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乌龟吓了一跳，缩回到壳里。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壳里温暖又舒适。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“啊，原来我的房子在这儿！”</a:t>
            </a:r>
          </a:p>
        </p:txBody>
      </p:sp>
    </p:spTree>
    <p:extLst>
      <p:ext uri="{BB962C8B-B14F-4D97-AF65-F5344CB8AC3E}">
        <p14:creationId xmlns:p14="http://schemas.microsoft.com/office/powerpoint/2010/main" val="201821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CD3CB0-6808-51DE-2A86-F6C81AA6C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D424A9-144B-EAE6-8B2B-E09D8F6ECAB5}"/>
              </a:ext>
            </a:extLst>
          </p:cNvPr>
          <p:cNvSpPr txBox="1"/>
          <p:nvPr/>
        </p:nvSpPr>
        <p:spPr>
          <a:xfrm>
            <a:off x="9067801" y="3306780"/>
            <a:ext cx="4354285" cy="5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“啊，原来乌龟的家在这！”</a:t>
            </a:r>
          </a:p>
        </p:txBody>
      </p:sp>
    </p:spTree>
    <p:extLst>
      <p:ext uri="{BB962C8B-B14F-4D97-AF65-F5344CB8AC3E}">
        <p14:creationId xmlns:p14="http://schemas.microsoft.com/office/powerpoint/2010/main" val="43720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4832E0-995C-7D36-04F3-C49C4342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5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33F536-3721-B7D9-DF36-57889480B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422735-7FA8-3771-33C5-636F4891A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E428D6-5446-8F0B-BFF5-259743FC2509}"/>
              </a:ext>
            </a:extLst>
          </p:cNvPr>
          <p:cNvSpPr txBox="1"/>
          <p:nvPr/>
        </p:nvSpPr>
        <p:spPr>
          <a:xfrm>
            <a:off x="9125630" y="1023258"/>
            <a:ext cx="3341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乌龟回家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89F377-2E73-AFE0-1706-681EC7B424D9}"/>
              </a:ext>
            </a:extLst>
          </p:cNvPr>
          <p:cNvSpPr txBox="1"/>
          <p:nvPr/>
        </p:nvSpPr>
        <p:spPr>
          <a:xfrm>
            <a:off x="9343344" y="2133600"/>
            <a:ext cx="290648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50129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4D556A-AE2C-6362-09D3-83C7D12AF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B6394E-E296-E1F8-B061-7AFEA2B44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25336B-CC4C-32BA-E516-6962CBBD34FB}"/>
              </a:ext>
            </a:extLst>
          </p:cNvPr>
          <p:cNvSpPr txBox="1"/>
          <p:nvPr/>
        </p:nvSpPr>
        <p:spPr>
          <a:xfrm>
            <a:off x="9125630" y="1023258"/>
            <a:ext cx="3341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乌龟回家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03BFB3-754B-77F3-8023-2DE000413C5A}"/>
              </a:ext>
            </a:extLst>
          </p:cNvPr>
          <p:cNvSpPr txBox="1"/>
          <p:nvPr/>
        </p:nvSpPr>
        <p:spPr>
          <a:xfrm>
            <a:off x="7775801" y="6389914"/>
            <a:ext cx="604157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/>
              <a:t>Maya Fowler     Katrin </a:t>
            </a:r>
            <a:r>
              <a:rPr lang="en-US" altLang="zh-CN" sz="2000" dirty="0" err="1"/>
              <a:t>Coetzer</a:t>
            </a:r>
            <a:r>
              <a:rPr lang="en-US" altLang="zh-CN" sz="2000" dirty="0"/>
              <a:t>     Damian Gibbs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98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4A371C-71CD-B340-56A3-DF80A7E64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B59D9C-F928-71E7-38F3-E3F06A1C83F9}"/>
              </a:ext>
            </a:extLst>
          </p:cNvPr>
          <p:cNvSpPr txBox="1"/>
          <p:nvPr/>
        </p:nvSpPr>
        <p:spPr>
          <a:xfrm>
            <a:off x="1384526" y="348343"/>
            <a:ext cx="5114245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一天，乌龟在草地上走着，边走边找着什么。他望向远处，又看着草地。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6A62A-8093-4701-077F-75CD26590B65}"/>
              </a:ext>
            </a:extLst>
          </p:cNvPr>
          <p:cNvSpPr txBox="1"/>
          <p:nvPr/>
        </p:nvSpPr>
        <p:spPr>
          <a:xfrm>
            <a:off x="7336971" y="348343"/>
            <a:ext cx="4865916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“你在找什么吗？”蜗牛问。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“我在找我的房子，你见过吗？”</a:t>
            </a:r>
          </a:p>
        </p:txBody>
      </p:sp>
    </p:spTree>
    <p:extLst>
      <p:ext uri="{BB962C8B-B14F-4D97-AF65-F5344CB8AC3E}">
        <p14:creationId xmlns:p14="http://schemas.microsoft.com/office/powerpoint/2010/main" val="133459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E3FA3A-29D3-EFAA-EEDF-A592297F8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57FF8C-95D6-133F-C6BB-F82EC05CEF63}"/>
              </a:ext>
            </a:extLst>
          </p:cNvPr>
          <p:cNvSpPr txBox="1"/>
          <p:nvPr/>
        </p:nvSpPr>
        <p:spPr>
          <a:xfrm>
            <a:off x="1251858" y="228600"/>
            <a:ext cx="4506685" cy="224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“没，但我可以帮你找！”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蜗牛爬上了乌龟的壳。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乌龟背着蜗牛继续往前走，他们找了又找，但没有房子的影子。</a:t>
            </a:r>
          </a:p>
        </p:txBody>
      </p:sp>
    </p:spTree>
    <p:extLst>
      <p:ext uri="{BB962C8B-B14F-4D97-AF65-F5344CB8AC3E}">
        <p14:creationId xmlns:p14="http://schemas.microsoft.com/office/powerpoint/2010/main" val="230589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4C577D-E151-9935-A401-F63F644FC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900F2B-962D-3992-B269-96B431AEBCAC}"/>
              </a:ext>
            </a:extLst>
          </p:cNvPr>
          <p:cNvSpPr txBox="1"/>
          <p:nvPr/>
        </p:nvSpPr>
        <p:spPr>
          <a:xfrm>
            <a:off x="8153400" y="4920343"/>
            <a:ext cx="5388429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“你们在找什么吗？”麻雀问。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“我们在找乌龟的房子，你见过吗？”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“没，但我可以帮你们找！”</a:t>
            </a:r>
          </a:p>
        </p:txBody>
      </p:sp>
    </p:spTree>
    <p:extLst>
      <p:ext uri="{BB962C8B-B14F-4D97-AF65-F5344CB8AC3E}">
        <p14:creationId xmlns:p14="http://schemas.microsoft.com/office/powerpoint/2010/main" val="384817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1D4D0C-28E1-652C-A80C-EC4E4CC93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415AE1-D24F-33AC-6BEA-5E8F7B6A8B69}"/>
              </a:ext>
            </a:extLst>
          </p:cNvPr>
          <p:cNvSpPr txBox="1"/>
          <p:nvPr/>
        </p:nvSpPr>
        <p:spPr>
          <a:xfrm>
            <a:off x="1251858" y="195944"/>
            <a:ext cx="5758542" cy="280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麻雀拍打翅膀飞了起来。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“你太快了！”乌龟叫道。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“好吧，那我也上来。”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乌龟继续走着，蜗牛和麻雀停在他的壳上。他们找了又找，但没有房子的影子。</a:t>
            </a:r>
          </a:p>
        </p:txBody>
      </p:sp>
    </p:spTree>
    <p:extLst>
      <p:ext uri="{BB962C8B-B14F-4D97-AF65-F5344CB8AC3E}">
        <p14:creationId xmlns:p14="http://schemas.microsoft.com/office/powerpoint/2010/main" val="320481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1E01F9-FAA7-F649-4091-4B40B4F6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746A62-0450-A088-2174-93C5BFDC9422}"/>
              </a:ext>
            </a:extLst>
          </p:cNvPr>
          <p:cNvSpPr txBox="1"/>
          <p:nvPr/>
        </p:nvSpPr>
        <p:spPr>
          <a:xfrm>
            <a:off x="805542" y="5214256"/>
            <a:ext cx="683622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“你们在找什么吗？”瓢虫问。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“我们在找乌龟的房子，你见过吗？”</a:t>
            </a:r>
          </a:p>
        </p:txBody>
      </p:sp>
    </p:spTree>
    <p:extLst>
      <p:ext uri="{BB962C8B-B14F-4D97-AF65-F5344CB8AC3E}">
        <p14:creationId xmlns:p14="http://schemas.microsoft.com/office/powerpoint/2010/main" val="21863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462</Words>
  <Application>Microsoft Office PowerPoint</Application>
  <PresentationFormat>自定义</PresentationFormat>
  <Paragraphs>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61</cp:revision>
  <dcterms:created xsi:type="dcterms:W3CDTF">2021-03-14T02:42:17Z</dcterms:created>
  <dcterms:modified xsi:type="dcterms:W3CDTF">2022-10-15T04:45:09Z</dcterms:modified>
</cp:coreProperties>
</file>